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League Spartan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sp>
        <p:nvSpPr>
          <p:cNvPr id="4" name="Freeform 4"/>
          <p:cNvSpPr/>
          <p:nvPr/>
        </p:nvSpPr>
        <p:spPr>
          <a:xfrm>
            <a:off x="11585263" y="5707898"/>
            <a:ext cx="259252" cy="658293"/>
          </a:xfrm>
          <a:custGeom>
            <a:avLst/>
            <a:gdLst/>
            <a:ahLst/>
            <a:cxnLst/>
            <a:rect l="l" t="t" r="r" b="b"/>
            <a:pathLst>
              <a:path w="259252" h="658293">
                <a:moveTo>
                  <a:pt x="0" y="0"/>
                </a:moveTo>
                <a:lnTo>
                  <a:pt x="259252" y="0"/>
                </a:lnTo>
                <a:lnTo>
                  <a:pt x="259252" y="658293"/>
                </a:lnTo>
                <a:lnTo>
                  <a:pt x="0" y="658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952" r="-466496"/>
            </a:stretch>
          </a:blipFill>
        </p:spPr>
        <p:txBody>
          <a:bodyPr/>
          <a:lstStyle/>
          <a:p>
            <a:endParaRPr lang="fr-S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505202" y="9950240"/>
            <a:ext cx="1824770" cy="291897"/>
            <a:chOff x="0" y="0"/>
            <a:chExt cx="480598" cy="768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0598" cy="76878"/>
            </a:xfrm>
            <a:custGeom>
              <a:avLst/>
              <a:gdLst/>
              <a:ahLst/>
              <a:cxnLst/>
              <a:rect l="l" t="t" r="r" b="b"/>
              <a:pathLst>
                <a:path w="480598" h="76878">
                  <a:moveTo>
                    <a:pt x="0" y="0"/>
                  </a:moveTo>
                  <a:lnTo>
                    <a:pt x="480598" y="0"/>
                  </a:lnTo>
                  <a:lnTo>
                    <a:pt x="480598" y="76878"/>
                  </a:lnTo>
                  <a:lnTo>
                    <a:pt x="0" y="76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0598" cy="114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63321" y="9893327"/>
            <a:ext cx="2066651" cy="348810"/>
            <a:chOff x="0" y="0"/>
            <a:chExt cx="544303" cy="918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4303" cy="91868"/>
            </a:xfrm>
            <a:custGeom>
              <a:avLst/>
              <a:gdLst/>
              <a:ahLst/>
              <a:cxnLst/>
              <a:rect l="l" t="t" r="r" b="b"/>
              <a:pathLst>
                <a:path w="544303" h="91868">
                  <a:moveTo>
                    <a:pt x="0" y="0"/>
                  </a:moveTo>
                  <a:lnTo>
                    <a:pt x="544303" y="0"/>
                  </a:lnTo>
                  <a:lnTo>
                    <a:pt x="544303" y="91868"/>
                  </a:lnTo>
                  <a:lnTo>
                    <a:pt x="0" y="91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44303" cy="129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400" y="195253"/>
            <a:ext cx="18284428" cy="10199284"/>
            <a:chOff x="0" y="0"/>
            <a:chExt cx="24379238" cy="13599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505202" y="10067732"/>
            <a:ext cx="1824770" cy="291897"/>
            <a:chOff x="0" y="0"/>
            <a:chExt cx="480598" cy="768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0598" cy="76878"/>
            </a:xfrm>
            <a:custGeom>
              <a:avLst/>
              <a:gdLst/>
              <a:ahLst/>
              <a:cxnLst/>
              <a:rect l="l" t="t" r="r" b="b"/>
              <a:pathLst>
                <a:path w="480598" h="76878">
                  <a:moveTo>
                    <a:pt x="0" y="0"/>
                  </a:moveTo>
                  <a:lnTo>
                    <a:pt x="480598" y="0"/>
                  </a:lnTo>
                  <a:lnTo>
                    <a:pt x="480598" y="76878"/>
                  </a:lnTo>
                  <a:lnTo>
                    <a:pt x="0" y="76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0598" cy="114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463230" y="9923962"/>
            <a:ext cx="1824770" cy="363038"/>
            <a:chOff x="0" y="0"/>
            <a:chExt cx="480598" cy="956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0598" cy="95615"/>
            </a:xfrm>
            <a:custGeom>
              <a:avLst/>
              <a:gdLst/>
              <a:ahLst/>
              <a:cxnLst/>
              <a:rect l="l" t="t" r="r" b="b"/>
              <a:pathLst>
                <a:path w="480598" h="95615">
                  <a:moveTo>
                    <a:pt x="0" y="0"/>
                  </a:moveTo>
                  <a:lnTo>
                    <a:pt x="480598" y="0"/>
                  </a:lnTo>
                  <a:lnTo>
                    <a:pt x="480598" y="95615"/>
                  </a:lnTo>
                  <a:lnTo>
                    <a:pt x="0" y="95615"/>
                  </a:lnTo>
                  <a:close/>
                </a:path>
              </a:pathLst>
            </a:custGeom>
            <a:solidFill>
              <a:srgbClr val="F3F0E9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0598" cy="133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505202" y="9950240"/>
            <a:ext cx="1824770" cy="291897"/>
            <a:chOff x="0" y="0"/>
            <a:chExt cx="480598" cy="768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0598" cy="76878"/>
            </a:xfrm>
            <a:custGeom>
              <a:avLst/>
              <a:gdLst/>
              <a:ahLst/>
              <a:cxnLst/>
              <a:rect l="l" t="t" r="r" b="b"/>
              <a:pathLst>
                <a:path w="480598" h="76878">
                  <a:moveTo>
                    <a:pt x="0" y="0"/>
                  </a:moveTo>
                  <a:lnTo>
                    <a:pt x="480598" y="0"/>
                  </a:lnTo>
                  <a:lnTo>
                    <a:pt x="480598" y="76878"/>
                  </a:lnTo>
                  <a:lnTo>
                    <a:pt x="0" y="76878"/>
                  </a:lnTo>
                  <a:close/>
                </a:path>
              </a:pathLst>
            </a:custGeom>
            <a:solidFill>
              <a:srgbClr val="F8F7F2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0598" cy="114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sp>
        <p:nvSpPr>
          <p:cNvPr id="4" name="Freeform 4"/>
          <p:cNvSpPr/>
          <p:nvPr/>
        </p:nvSpPr>
        <p:spPr>
          <a:xfrm>
            <a:off x="16808923" y="9504132"/>
            <a:ext cx="1442945" cy="668311"/>
          </a:xfrm>
          <a:custGeom>
            <a:avLst/>
            <a:gdLst/>
            <a:ahLst/>
            <a:cxnLst/>
            <a:rect l="l" t="t" r="r" b="b"/>
            <a:pathLst>
              <a:path w="1442945" h="668311">
                <a:moveTo>
                  <a:pt x="0" y="0"/>
                </a:moveTo>
                <a:lnTo>
                  <a:pt x="1442945" y="0"/>
                </a:lnTo>
                <a:lnTo>
                  <a:pt x="1442945" y="668311"/>
                </a:lnTo>
                <a:lnTo>
                  <a:pt x="0" y="668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S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sp>
        <p:nvSpPr>
          <p:cNvPr id="4" name="Freeform 4"/>
          <p:cNvSpPr/>
          <p:nvPr/>
        </p:nvSpPr>
        <p:spPr>
          <a:xfrm>
            <a:off x="5374758" y="7646186"/>
            <a:ext cx="1752423" cy="1708397"/>
          </a:xfrm>
          <a:custGeom>
            <a:avLst/>
            <a:gdLst/>
            <a:ahLst/>
            <a:cxnLst/>
            <a:rect l="l" t="t" r="r" b="b"/>
            <a:pathLst>
              <a:path w="1752423" h="1708397">
                <a:moveTo>
                  <a:pt x="0" y="0"/>
                </a:moveTo>
                <a:lnTo>
                  <a:pt x="1752423" y="0"/>
                </a:lnTo>
                <a:lnTo>
                  <a:pt x="1752423" y="1708397"/>
                </a:lnTo>
                <a:lnTo>
                  <a:pt x="0" y="1708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5" b="-695"/>
            </a:stretch>
          </a:blipFill>
        </p:spPr>
        <p:txBody>
          <a:bodyPr/>
          <a:lstStyle/>
          <a:p>
            <a:endParaRPr lang="fr-SN"/>
          </a:p>
        </p:txBody>
      </p:sp>
      <p:grpSp>
        <p:nvGrpSpPr>
          <p:cNvPr id="5" name="Group 5"/>
          <p:cNvGrpSpPr/>
          <p:nvPr/>
        </p:nvGrpSpPr>
        <p:grpSpPr>
          <a:xfrm>
            <a:off x="7285323" y="7487832"/>
            <a:ext cx="3533302" cy="1928539"/>
            <a:chOff x="0" y="0"/>
            <a:chExt cx="930582" cy="507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0582" cy="507928"/>
            </a:xfrm>
            <a:custGeom>
              <a:avLst/>
              <a:gdLst/>
              <a:ahLst/>
              <a:cxnLst/>
              <a:rect l="l" t="t" r="r" b="b"/>
              <a:pathLst>
                <a:path w="930582" h="507928">
                  <a:moveTo>
                    <a:pt x="0" y="0"/>
                  </a:moveTo>
                  <a:lnTo>
                    <a:pt x="930582" y="0"/>
                  </a:lnTo>
                  <a:lnTo>
                    <a:pt x="930582" y="507928"/>
                  </a:lnTo>
                  <a:lnTo>
                    <a:pt x="0" y="507928"/>
                  </a:lnTo>
                  <a:close/>
                </a:path>
              </a:pathLst>
            </a:custGeom>
            <a:solidFill>
              <a:srgbClr val="F9F6F2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30582" cy="54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469612" y="7541474"/>
            <a:ext cx="2218532" cy="1874897"/>
          </a:xfrm>
          <a:custGeom>
            <a:avLst/>
            <a:gdLst/>
            <a:ahLst/>
            <a:cxnLst/>
            <a:rect l="l" t="t" r="r" b="b"/>
            <a:pathLst>
              <a:path w="2218532" h="1874897">
                <a:moveTo>
                  <a:pt x="0" y="0"/>
                </a:moveTo>
                <a:lnTo>
                  <a:pt x="2218532" y="0"/>
                </a:lnTo>
                <a:lnTo>
                  <a:pt x="2218532" y="1874898"/>
                </a:lnTo>
                <a:lnTo>
                  <a:pt x="0" y="187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110" b="-7815"/>
            </a:stretch>
          </a:blipFill>
        </p:spPr>
        <p:txBody>
          <a:bodyPr/>
          <a:lstStyle/>
          <a:p>
            <a:endParaRPr lang="fr-SN"/>
          </a:p>
        </p:txBody>
      </p:sp>
      <p:grpSp>
        <p:nvGrpSpPr>
          <p:cNvPr id="9" name="Group 9"/>
          <p:cNvGrpSpPr/>
          <p:nvPr/>
        </p:nvGrpSpPr>
        <p:grpSpPr>
          <a:xfrm>
            <a:off x="16505202" y="9950240"/>
            <a:ext cx="1824770" cy="291897"/>
            <a:chOff x="0" y="0"/>
            <a:chExt cx="480598" cy="768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0598" cy="76878"/>
            </a:xfrm>
            <a:custGeom>
              <a:avLst/>
              <a:gdLst/>
              <a:ahLst/>
              <a:cxnLst/>
              <a:rect l="l" t="t" r="r" b="b"/>
              <a:pathLst>
                <a:path w="480598" h="76878">
                  <a:moveTo>
                    <a:pt x="0" y="0"/>
                  </a:moveTo>
                  <a:lnTo>
                    <a:pt x="480598" y="0"/>
                  </a:lnTo>
                  <a:lnTo>
                    <a:pt x="480598" y="76878"/>
                  </a:lnTo>
                  <a:lnTo>
                    <a:pt x="0" y="76878"/>
                  </a:lnTo>
                  <a:close/>
                </a:path>
              </a:pathLst>
            </a:custGeom>
            <a:solidFill>
              <a:srgbClr val="F8F7F2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0598" cy="114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188628" y="9924231"/>
            <a:ext cx="2141343" cy="317906"/>
            <a:chOff x="0" y="0"/>
            <a:chExt cx="563975" cy="837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3975" cy="83728"/>
            </a:xfrm>
            <a:custGeom>
              <a:avLst/>
              <a:gdLst/>
              <a:ahLst/>
              <a:cxnLst/>
              <a:rect l="l" t="t" r="r" b="b"/>
              <a:pathLst>
                <a:path w="563975" h="83728">
                  <a:moveTo>
                    <a:pt x="0" y="0"/>
                  </a:moveTo>
                  <a:lnTo>
                    <a:pt x="563975" y="0"/>
                  </a:lnTo>
                  <a:lnTo>
                    <a:pt x="563975" y="83728"/>
                  </a:lnTo>
                  <a:lnTo>
                    <a:pt x="0" y="83728"/>
                  </a:lnTo>
                  <a:close/>
                </a:path>
              </a:pathLst>
            </a:custGeom>
            <a:solidFill>
              <a:srgbClr val="FDFEFA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63975" cy="121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07593" y="8281504"/>
            <a:ext cx="12127179" cy="761821"/>
            <a:chOff x="0" y="0"/>
            <a:chExt cx="3193990" cy="2006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3990" cy="200644"/>
            </a:xfrm>
            <a:custGeom>
              <a:avLst/>
              <a:gdLst/>
              <a:ahLst/>
              <a:cxnLst/>
              <a:rect l="l" t="t" r="r" b="b"/>
              <a:pathLst>
                <a:path w="3193990" h="200644">
                  <a:moveTo>
                    <a:pt x="0" y="0"/>
                  </a:moveTo>
                  <a:lnTo>
                    <a:pt x="3193990" y="0"/>
                  </a:lnTo>
                  <a:lnTo>
                    <a:pt x="3193990" y="200644"/>
                  </a:lnTo>
                  <a:lnTo>
                    <a:pt x="0" y="200644"/>
                  </a:lnTo>
                  <a:close/>
                </a:path>
              </a:pathLst>
            </a:custGeom>
            <a:solidFill>
              <a:srgbClr val="F4F5E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93990" cy="238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5065" y="9043325"/>
            <a:ext cx="2181616" cy="761821"/>
            <a:chOff x="0" y="0"/>
            <a:chExt cx="574582" cy="2006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4582" cy="200644"/>
            </a:xfrm>
            <a:custGeom>
              <a:avLst/>
              <a:gdLst/>
              <a:ahLst/>
              <a:cxnLst/>
              <a:rect l="l" t="t" r="r" b="b"/>
              <a:pathLst>
                <a:path w="574582" h="200644">
                  <a:moveTo>
                    <a:pt x="0" y="0"/>
                  </a:moveTo>
                  <a:lnTo>
                    <a:pt x="574582" y="0"/>
                  </a:lnTo>
                  <a:lnTo>
                    <a:pt x="574582" y="200644"/>
                  </a:lnTo>
                  <a:lnTo>
                    <a:pt x="0" y="200644"/>
                  </a:lnTo>
                  <a:close/>
                </a:path>
              </a:pathLst>
            </a:custGeom>
            <a:solidFill>
              <a:srgbClr val="F4F5E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74582" cy="238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07593" y="8350450"/>
            <a:ext cx="11327379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5894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Identify the rights of working children and youth most impacted by climate change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188628" y="9924231"/>
            <a:ext cx="2141343" cy="317906"/>
            <a:chOff x="0" y="0"/>
            <a:chExt cx="563975" cy="837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3975" cy="83728"/>
            </a:xfrm>
            <a:custGeom>
              <a:avLst/>
              <a:gdLst/>
              <a:ahLst/>
              <a:cxnLst/>
              <a:rect l="l" t="t" r="r" b="b"/>
              <a:pathLst>
                <a:path w="563975" h="83728">
                  <a:moveTo>
                    <a:pt x="0" y="0"/>
                  </a:moveTo>
                  <a:lnTo>
                    <a:pt x="563975" y="0"/>
                  </a:lnTo>
                  <a:lnTo>
                    <a:pt x="563975" y="83728"/>
                  </a:lnTo>
                  <a:lnTo>
                    <a:pt x="0" y="83728"/>
                  </a:lnTo>
                  <a:close/>
                </a:path>
              </a:pathLst>
            </a:custGeom>
            <a:solidFill>
              <a:srgbClr val="F4F3E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63975" cy="121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441398" y="6660742"/>
            <a:ext cx="3405204" cy="119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5"/>
              </a:lnSpc>
            </a:pPr>
            <a:r>
              <a:rPr lang="en-US" sz="11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(Mechanic, Welder, Sheet metal worker, Stucco worker, Ironworker, Painter, Vulcanizer )</a:t>
            </a:r>
          </a:p>
          <a:p>
            <a:pPr algn="l">
              <a:lnSpc>
                <a:spcPts val="1605"/>
              </a:lnSpc>
            </a:pPr>
            <a:endParaRPr lang="en-US" sz="1146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1605"/>
              </a:lnSpc>
            </a:pPr>
            <a:endParaRPr lang="en-US" sz="1146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1605"/>
              </a:lnSpc>
            </a:pPr>
            <a:endParaRPr lang="en-US" sz="1146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46657" y="9838861"/>
            <a:ext cx="2141343" cy="403276"/>
            <a:chOff x="0" y="0"/>
            <a:chExt cx="563975" cy="1062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3975" cy="106213"/>
            </a:xfrm>
            <a:custGeom>
              <a:avLst/>
              <a:gdLst/>
              <a:ahLst/>
              <a:cxnLst/>
              <a:rect l="l" t="t" r="r" b="b"/>
              <a:pathLst>
                <a:path w="563975" h="106213">
                  <a:moveTo>
                    <a:pt x="0" y="0"/>
                  </a:moveTo>
                  <a:lnTo>
                    <a:pt x="563975" y="0"/>
                  </a:lnTo>
                  <a:lnTo>
                    <a:pt x="563975" y="106213"/>
                  </a:lnTo>
                  <a:lnTo>
                    <a:pt x="0" y="106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63975" cy="144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146657" y="9838861"/>
            <a:ext cx="2141343" cy="403276"/>
            <a:chOff x="0" y="0"/>
            <a:chExt cx="563975" cy="1062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3975" cy="106213"/>
            </a:xfrm>
            <a:custGeom>
              <a:avLst/>
              <a:gdLst/>
              <a:ahLst/>
              <a:cxnLst/>
              <a:rect l="l" t="t" r="r" b="b"/>
              <a:pathLst>
                <a:path w="563975" h="106213">
                  <a:moveTo>
                    <a:pt x="0" y="0"/>
                  </a:moveTo>
                  <a:lnTo>
                    <a:pt x="563975" y="0"/>
                  </a:lnTo>
                  <a:lnTo>
                    <a:pt x="563975" y="106213"/>
                  </a:lnTo>
                  <a:lnTo>
                    <a:pt x="0" y="10621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63975" cy="144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188628" y="9924231"/>
            <a:ext cx="2141343" cy="317906"/>
            <a:chOff x="0" y="0"/>
            <a:chExt cx="563975" cy="837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3975" cy="83728"/>
            </a:xfrm>
            <a:custGeom>
              <a:avLst/>
              <a:gdLst/>
              <a:ahLst/>
              <a:cxnLst/>
              <a:rect l="l" t="t" r="r" b="b"/>
              <a:pathLst>
                <a:path w="563975" h="83728">
                  <a:moveTo>
                    <a:pt x="0" y="0"/>
                  </a:moveTo>
                  <a:lnTo>
                    <a:pt x="563975" y="0"/>
                  </a:lnTo>
                  <a:lnTo>
                    <a:pt x="563975" y="83728"/>
                  </a:lnTo>
                  <a:lnTo>
                    <a:pt x="0" y="83728"/>
                  </a:lnTo>
                  <a:close/>
                </a:path>
              </a:pathLst>
            </a:custGeom>
            <a:solidFill>
              <a:srgbClr val="FDFEFA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63975" cy="121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59300" y="9907556"/>
            <a:ext cx="1070672" cy="334582"/>
            <a:chOff x="0" y="0"/>
            <a:chExt cx="281988" cy="88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988" cy="88120"/>
            </a:xfrm>
            <a:custGeom>
              <a:avLst/>
              <a:gdLst/>
              <a:ahLst/>
              <a:cxnLst/>
              <a:rect l="l" t="t" r="r" b="b"/>
              <a:pathLst>
                <a:path w="281988" h="88120">
                  <a:moveTo>
                    <a:pt x="0" y="0"/>
                  </a:moveTo>
                  <a:lnTo>
                    <a:pt x="281988" y="0"/>
                  </a:lnTo>
                  <a:lnTo>
                    <a:pt x="281988" y="88120"/>
                  </a:lnTo>
                  <a:lnTo>
                    <a:pt x="0" y="88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1988" cy="12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88628" y="9793729"/>
            <a:ext cx="1070672" cy="448408"/>
            <a:chOff x="0" y="0"/>
            <a:chExt cx="281988" cy="1180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1988" cy="118099"/>
            </a:xfrm>
            <a:custGeom>
              <a:avLst/>
              <a:gdLst/>
              <a:ahLst/>
              <a:cxnLst/>
              <a:rect l="l" t="t" r="r" b="b"/>
              <a:pathLst>
                <a:path w="281988" h="118099">
                  <a:moveTo>
                    <a:pt x="0" y="0"/>
                  </a:moveTo>
                  <a:lnTo>
                    <a:pt x="281988" y="0"/>
                  </a:lnTo>
                  <a:lnTo>
                    <a:pt x="281988" y="118099"/>
                  </a:lnTo>
                  <a:lnTo>
                    <a:pt x="0" y="118099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1988" cy="156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840807" y="4359200"/>
            <a:ext cx="2198545" cy="596505"/>
          </a:xfrm>
          <a:custGeom>
            <a:avLst/>
            <a:gdLst/>
            <a:ahLst/>
            <a:cxnLst/>
            <a:rect l="l" t="t" r="r" b="b"/>
            <a:pathLst>
              <a:path w="2198545" h="596505">
                <a:moveTo>
                  <a:pt x="0" y="0"/>
                </a:moveTo>
                <a:lnTo>
                  <a:pt x="2198546" y="0"/>
                </a:lnTo>
                <a:lnTo>
                  <a:pt x="2198546" y="596505"/>
                </a:lnTo>
                <a:lnTo>
                  <a:pt x="0" y="5965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SN"/>
          </a:p>
        </p:txBody>
      </p:sp>
      <p:sp>
        <p:nvSpPr>
          <p:cNvPr id="11" name="Freeform 11"/>
          <p:cNvSpPr/>
          <p:nvPr/>
        </p:nvSpPr>
        <p:spPr>
          <a:xfrm>
            <a:off x="9236315" y="7335858"/>
            <a:ext cx="1863763" cy="536764"/>
          </a:xfrm>
          <a:custGeom>
            <a:avLst/>
            <a:gdLst/>
            <a:ahLst/>
            <a:cxnLst/>
            <a:rect l="l" t="t" r="r" b="b"/>
            <a:pathLst>
              <a:path w="1863763" h="536764">
                <a:moveTo>
                  <a:pt x="0" y="0"/>
                </a:moveTo>
                <a:lnTo>
                  <a:pt x="1863764" y="0"/>
                </a:lnTo>
                <a:lnTo>
                  <a:pt x="1863764" y="536763"/>
                </a:lnTo>
                <a:lnTo>
                  <a:pt x="0" y="536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SN"/>
          </a:p>
        </p:txBody>
      </p:sp>
      <p:sp>
        <p:nvSpPr>
          <p:cNvPr id="12" name="Freeform 12"/>
          <p:cNvSpPr/>
          <p:nvPr/>
        </p:nvSpPr>
        <p:spPr>
          <a:xfrm>
            <a:off x="9053014" y="6228454"/>
            <a:ext cx="2073115" cy="730827"/>
          </a:xfrm>
          <a:custGeom>
            <a:avLst/>
            <a:gdLst/>
            <a:ahLst/>
            <a:cxnLst/>
            <a:rect l="l" t="t" r="r" b="b"/>
            <a:pathLst>
              <a:path w="2073115" h="730827">
                <a:moveTo>
                  <a:pt x="0" y="0"/>
                </a:moveTo>
                <a:lnTo>
                  <a:pt x="2073115" y="0"/>
                </a:lnTo>
                <a:lnTo>
                  <a:pt x="2073115" y="730827"/>
                </a:lnTo>
                <a:lnTo>
                  <a:pt x="0" y="73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372" b="-9372"/>
            </a:stretch>
          </a:blipFill>
        </p:spPr>
        <p:txBody>
          <a:bodyPr/>
          <a:lstStyle/>
          <a:p>
            <a:endParaRPr lang="fr-SN"/>
          </a:p>
        </p:txBody>
      </p:sp>
      <p:sp>
        <p:nvSpPr>
          <p:cNvPr id="13" name="Freeform 13"/>
          <p:cNvSpPr/>
          <p:nvPr/>
        </p:nvSpPr>
        <p:spPr>
          <a:xfrm>
            <a:off x="8278336" y="3394473"/>
            <a:ext cx="2774354" cy="546016"/>
          </a:xfrm>
          <a:custGeom>
            <a:avLst/>
            <a:gdLst/>
            <a:ahLst/>
            <a:cxnLst/>
            <a:rect l="l" t="t" r="r" b="b"/>
            <a:pathLst>
              <a:path w="2774354" h="546016">
                <a:moveTo>
                  <a:pt x="0" y="0"/>
                </a:moveTo>
                <a:lnTo>
                  <a:pt x="2774354" y="0"/>
                </a:lnTo>
                <a:lnTo>
                  <a:pt x="2774354" y="546016"/>
                </a:lnTo>
                <a:lnTo>
                  <a:pt x="0" y="546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SN"/>
          </a:p>
        </p:txBody>
      </p:sp>
      <p:sp>
        <p:nvSpPr>
          <p:cNvPr id="14" name="Freeform 14"/>
          <p:cNvSpPr/>
          <p:nvPr/>
        </p:nvSpPr>
        <p:spPr>
          <a:xfrm>
            <a:off x="9380042" y="5319955"/>
            <a:ext cx="1723928" cy="600296"/>
          </a:xfrm>
          <a:custGeom>
            <a:avLst/>
            <a:gdLst/>
            <a:ahLst/>
            <a:cxnLst/>
            <a:rect l="l" t="t" r="r" b="b"/>
            <a:pathLst>
              <a:path w="1723928" h="600296">
                <a:moveTo>
                  <a:pt x="0" y="0"/>
                </a:moveTo>
                <a:lnTo>
                  <a:pt x="1723928" y="0"/>
                </a:lnTo>
                <a:lnTo>
                  <a:pt x="1723928" y="600297"/>
                </a:lnTo>
                <a:lnTo>
                  <a:pt x="0" y="600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S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761310" y="9950240"/>
            <a:ext cx="1568661" cy="291897"/>
            <a:chOff x="0" y="0"/>
            <a:chExt cx="413145" cy="768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3145" cy="76878"/>
            </a:xfrm>
            <a:custGeom>
              <a:avLst/>
              <a:gdLst/>
              <a:ahLst/>
              <a:cxnLst/>
              <a:rect l="l" t="t" r="r" b="b"/>
              <a:pathLst>
                <a:path w="413145" h="76878">
                  <a:moveTo>
                    <a:pt x="0" y="0"/>
                  </a:moveTo>
                  <a:lnTo>
                    <a:pt x="413145" y="0"/>
                  </a:lnTo>
                  <a:lnTo>
                    <a:pt x="413145" y="76878"/>
                  </a:lnTo>
                  <a:lnTo>
                    <a:pt x="0" y="76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3145" cy="114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fr-S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747082" y="9936012"/>
            <a:ext cx="1582889" cy="306125"/>
            <a:chOff x="0" y="0"/>
            <a:chExt cx="416893" cy="806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893" cy="80626"/>
            </a:xfrm>
            <a:custGeom>
              <a:avLst/>
              <a:gdLst/>
              <a:ahLst/>
              <a:cxnLst/>
              <a:rect l="l" t="t" r="r" b="b"/>
              <a:pathLst>
                <a:path w="416893" h="80626">
                  <a:moveTo>
                    <a:pt x="0" y="0"/>
                  </a:moveTo>
                  <a:lnTo>
                    <a:pt x="416893" y="0"/>
                  </a:lnTo>
                  <a:lnTo>
                    <a:pt x="416893" y="80626"/>
                  </a:lnTo>
                  <a:lnTo>
                    <a:pt x="0" y="806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S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6893" cy="118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Personnalisé</PresentationFormat>
  <Paragraphs>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League Spartan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Climat_Travail_Droits_Enfants_Afrique__(54).pptx</dc:title>
  <dc:creator>Romaine DIENG</dc:creator>
  <cp:lastModifiedBy>Romaine DIENG</cp:lastModifiedBy>
  <cp:revision>1</cp:revision>
  <dcterms:created xsi:type="dcterms:W3CDTF">2006-08-16T00:00:00Z</dcterms:created>
  <dcterms:modified xsi:type="dcterms:W3CDTF">2026-07-07T14:23:56Z</dcterms:modified>
  <dc:identifier>DAHOsvh8Cig</dc:identifier>
</cp:coreProperties>
</file>